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3" r:id="rId2"/>
    <p:sldId id="261" r:id="rId3"/>
    <p:sldId id="260" r:id="rId4"/>
    <p:sldId id="285" r:id="rId5"/>
    <p:sldId id="270" r:id="rId6"/>
    <p:sldId id="264" r:id="rId7"/>
    <p:sldId id="269" r:id="rId8"/>
    <p:sldId id="266" r:id="rId9"/>
    <p:sldId id="268" r:id="rId10"/>
    <p:sldId id="286" r:id="rId11"/>
    <p:sldId id="262" r:id="rId12"/>
    <p:sldId id="265" r:id="rId13"/>
    <p:sldId id="267" r:id="rId14"/>
    <p:sldId id="277" r:id="rId15"/>
    <p:sldId id="276" r:id="rId16"/>
    <p:sldId id="275" r:id="rId17"/>
    <p:sldId id="274" r:id="rId18"/>
    <p:sldId id="273" r:id="rId19"/>
    <p:sldId id="272" r:id="rId20"/>
    <p:sldId id="271" r:id="rId21"/>
    <p:sldId id="284" r:id="rId22"/>
    <p:sldId id="282" r:id="rId23"/>
    <p:sldId id="280" r:id="rId24"/>
    <p:sldId id="283" r:id="rId25"/>
    <p:sldId id="279" r:id="rId26"/>
    <p:sldId id="281" r:id="rId27"/>
    <p:sldId id="27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541F5-0E1A-4725-AF12-861C2AE95DD2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40FD-099C-4423-9B5C-9B028D4DC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9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9B9B-9A0C-428B-AD78-A2AC6DFC14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3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1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8283-F9C0-4699-86ED-45758C9F1D1A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9D1DA-5B0D-49C3-9F7A-DE5EB29E14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1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laycast.ru/uploads/2014/10/13/1020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2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662" y="357166"/>
            <a:ext cx="8005026" cy="10001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дошкольное автономное некоммерческое образовательное учреждение детский сад №11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 Кореновский район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1584" y="1785927"/>
            <a:ext cx="7816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"Игры с </a:t>
            </a: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мячом, как одно из средств физического развития детей дошкольного возраста"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7888" y="3170921"/>
            <a:ext cx="522295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15000"/>
              </a:lnSpc>
            </a:pP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42900" indent="-342900" algn="r">
              <a:lnSpc>
                <a:spcPct val="115000"/>
              </a:lnSpc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Инструктор по физической культуре</a:t>
            </a:r>
          </a:p>
          <a:p>
            <a:pPr marL="342900" indent="-342900" algn="r">
              <a:lnSpc>
                <a:spcPct val="115000"/>
              </a:lnSpc>
            </a:pP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Бердник Марина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2662" y="4555915"/>
            <a:ext cx="6091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Кореновск 20</a:t>
            </a:r>
            <a: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19360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8" y="15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21305" y="834189"/>
            <a:ext cx="4704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3873" y="2581299"/>
            <a:ext cx="10507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4000" i="1" dirty="0" smtClean="0">
                <a:solidFill>
                  <a:srgbClr val="0070C0"/>
                </a:solidFill>
                <a:latin typeface="Arial Black" pitchFamily="34" charset="0"/>
              </a:rPr>
              <a:t>Какие игры с мячом можно придумать?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5343" y="850232"/>
            <a:ext cx="6758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Коллективные игры с мячом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В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играх коллективного характера создаются благоприятные условия для воспитания положительных нравственно-волевых качеств (выдержка, коллективизм, честность, справедливость, взаимопонимание, дисциплина, умение считаться с другим</a:t>
            </a:r>
            <a:r>
              <a:rPr lang="ru-RU" dirty="0">
                <a:latin typeface="Arial Black" panose="020B0A04020102020204" pitchFamily="34" charset="0"/>
              </a:rPr>
              <a:t>и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) и, конечно же, коммуникативный навык.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Эстафеты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Охотники и звери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Играй, играй, мяч не теряй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Поймай мяч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Ловишка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с мячом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Зевака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Лапта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Снежный ком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Картошка и др.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Содержимое 6" descr="вввв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2822" y="850232"/>
            <a:ext cx="3776637" cy="5041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79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4" descr="20190201_101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300" y="469195"/>
            <a:ext cx="6087741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5" descr="20190129_095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6041" y="3119421"/>
            <a:ext cx="4722490" cy="354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73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8" y="15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21305" y="834189"/>
            <a:ext cx="4704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Катание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4611" y="1571364"/>
            <a:ext cx="105075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  <a:latin typeface="Arial Black" pitchFamily="34" charset="0"/>
              </a:rPr>
              <a:t>Примерные упражнения 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Катание мяча с горки.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Катание мяча из положения сидя и стоя.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Катание мяча друг другу на расстоянии (расстояние менять в зависимости от возраста).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Катание мячей через ворота.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Катание мячей по дорожке.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Катание мяча (разного размера) с попаданием в предметы.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Катание мяча ( разного размера) змейкой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0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2109\AppData\Local\Temp\Rar$DIa0.400\IMG_048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8300" y="638763"/>
            <a:ext cx="5184576" cy="3604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2109\AppData\Local\Temp\Rar$DIa0.521\IMG_075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52875" y="3478329"/>
            <a:ext cx="527554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023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2109\AppData\Local\Temp\Rar$DIa0.982\IMG_074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188640"/>
            <a:ext cx="651775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2109\AppData\Local\Temp\Rar$DIa0.391\IMG_076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73408" y="3167250"/>
            <a:ext cx="6176907" cy="342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68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92969" y="1010653"/>
            <a:ext cx="5249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Бросание и ловля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1" y="1637735"/>
            <a:ext cx="9304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Примерные упражнения </a:t>
            </a: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Броски мяча двумя руками от груди, из-за головы  (сидя и стоя).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Броски мяча вверх и ловля.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Броски мяча о землю и ловля.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Броски мяча двумя  руками через сетку или веревку.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Броски мяча друг другу с хлопком, с поворотом, с отскоком, в движении.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 descr="C:\Users\Тихон\Pictures\2017-03-28\IMG_043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8300" y="304800"/>
            <a:ext cx="6892706" cy="3609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Users\Тихон\Pictures\2017-03-28\IMG_043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19265" y="2550694"/>
            <a:ext cx="6725388" cy="4066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93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52337" y="1042737"/>
            <a:ext cx="5387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Метание в цель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9411" y="1825593"/>
            <a:ext cx="92562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 Метание в вертикальную цель правой и левой рукой.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Метание в горизонтальную цель (расстояние варьируется в зависимости от возраста детей).</a:t>
            </a:r>
          </a:p>
          <a:p>
            <a:pPr>
              <a:buNone/>
            </a:pPr>
            <a:r>
              <a:rPr lang="ru-RU" sz="3600" dirty="0" smtClean="0">
                <a:latin typeface="Arial Black" panose="020B0A04020102020204" pitchFamily="34" charset="0"/>
              </a:rPr>
              <a:t>   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2109\AppData\Local\Temp\Rar$DIa0.448\IMG_072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5900" y="168275"/>
            <a:ext cx="6802521" cy="378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2109\AppData\Local\Temp\Rar$DIa0.428\IMG_072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98695" y="2949663"/>
            <a:ext cx="6432884" cy="3699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88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8379" y="1379621"/>
            <a:ext cx="9689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	Мяч – это рука ребёнка, развитие её напрямую связано с развитием интеллекта.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	</a:t>
            </a:r>
            <a:r>
              <a:rPr lang="ru-RU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Мяч – круглый, как Земля, и в этом его сила!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                                     С. А. Шмаков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1937" y="866274"/>
            <a:ext cx="4717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Метание вдаль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2737" y="1665005"/>
            <a:ext cx="965734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Примерные упражнения 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Метание вдаль правой и левой рукой.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Метание вдаль предметов разного веса правой и левой рукой.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Метание вдаль из разных исходных положений.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Метание в движущуюся цель.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Метание вдаль с нескольких шагов.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47537" y="930442"/>
            <a:ext cx="9432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Ведение мяча, знакомство со спортивными играми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7538" y="2230216"/>
            <a:ext cx="779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20190403_113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0" y="1652452"/>
            <a:ext cx="5338972" cy="3541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2109\AppData\Local\Temp\Rar$DIa0.250\IMG_085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54872" y="2736073"/>
            <a:ext cx="6152392" cy="3846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73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8173" y="696036"/>
            <a:ext cx="10079110" cy="6083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Эффективные формы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спользования мяча в развитии двигательных навыков и умений: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мячей на утренней гимнастике;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упражнений и игр с </a:t>
            </a:r>
            <a:r>
              <a:rPr lang="ru-RU" sz="240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мячом </a:t>
            </a:r>
            <a:r>
              <a:rPr lang="ru-RU" sz="240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гимнастики 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дневного сна: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спользование карт-схем для придумывания упражнений и игр с мячом;</a:t>
            </a:r>
            <a:endParaRPr lang="ru-RU" sz="2400" dirty="0" smtClean="0">
              <a:solidFill>
                <a:srgbClr val="0070C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мячей на физкультурных занятиях;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с мячом на прогулках;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совместные досуги, спортивные праздники и развлечения дошкольников и родителей («Праздник мяча» и др.)</a:t>
            </a:r>
            <a:endParaRPr lang="ru-RU" sz="24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0653" y="802105"/>
            <a:ext cx="89194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разнообразных форм, методов и приемов работы с мячом   способствует успешному физическому воспитанию дошкольника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D:\распечатка соревнований\IMG_349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06438" y="2255342"/>
            <a:ext cx="6694740" cy="3499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90768" y="5754862"/>
            <a:ext cx="53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Проектная деятельность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4989" y="5662862"/>
            <a:ext cx="4006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Содержимое 5" descr="IMG-20180614-WA0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678" y="469231"/>
            <a:ext cx="3910263" cy="5213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7" descr="IMG-20180614-WA0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8105" y="581526"/>
            <a:ext cx="394243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27747" y="5901125"/>
            <a:ext cx="544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Досуговая  деятельность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E09A~1\AppData\Local\Temp\Rar$DI01.851\IMG_09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9615" y="784536"/>
            <a:ext cx="5006671" cy="3755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1263" y="4932947"/>
            <a:ext cx="605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Экскурсии на спортивные объекты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C:\Users\E09A~1\AppData\Local\Temp\Rar$DI00.860\IMG_089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32140" y="2806416"/>
            <a:ext cx="4992694" cy="374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2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2737" y="1684421"/>
            <a:ext cx="9833810" cy="455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Разработана картотека подвижных игр с мячами.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 мультимедийные презентации для сопровождения утренних физкультурных гимнастик, спортивных мероприятий, и праздников.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Используются возможности сети Интернета для пропаганды здорового образа жизни.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Сформированы навыки работы с мячом.</a:t>
            </a:r>
            <a:endParaRPr lang="ru-RU" sz="240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активно придумывают подвижные игры и упражнения с мячом.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5916" y="1051984"/>
            <a:ext cx="4847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Результаты работы:</a:t>
            </a:r>
          </a:p>
          <a:p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62527" y="2454442"/>
            <a:ext cx="12352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Благодарим за внимание!</a:t>
            </a:r>
            <a:endParaRPr lang="ru-RU" sz="5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peoples.ru/state/teacher/friedrich_frobel/frobel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20" y="1032733"/>
            <a:ext cx="3528392" cy="479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1389" y="1283368"/>
            <a:ext cx="5678906" cy="4669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Фридрих </a:t>
            </a:r>
            <a:r>
              <a:rPr lang="ru-RU" sz="2600" dirty="0" err="1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Фребель</a:t>
            </a:r>
            <a:r>
              <a:rPr lang="ru-RU" sz="26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</a:pPr>
            <a:r>
              <a:rPr lang="ru-RU" sz="26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создатель системы общественного</a:t>
            </a:r>
            <a:endParaRPr lang="ru-RU" sz="2600" dirty="0" smtClean="0">
              <a:solidFill>
                <a:srgbClr val="0070C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воспитания</a:t>
            </a:r>
            <a:endParaRPr lang="ru-RU" sz="2600" dirty="0" smtClean="0">
              <a:solidFill>
                <a:srgbClr val="0070C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основатель первых </a:t>
            </a:r>
            <a:r>
              <a:rPr lang="ru-RU" sz="2600" dirty="0" smtClean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детских садов с</a:t>
            </a:r>
            <a:r>
              <a:rPr lang="ru-RU" sz="26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читал,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мяч</a:t>
            </a:r>
            <a:endParaRPr lang="ru-RU" sz="2600" dirty="0" smtClean="0">
              <a:solidFill>
                <a:srgbClr val="0070C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одним из средств </a:t>
            </a:r>
            <a:endParaRPr lang="ru-RU" sz="2600" dirty="0" smtClean="0">
              <a:solidFill>
                <a:srgbClr val="0070C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всестороннего развития ребенка дошкольника</a:t>
            </a:r>
            <a:endParaRPr lang="ru-RU" sz="2600" dirty="0" smtClean="0">
              <a:solidFill>
                <a:srgbClr val="0070C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3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85474" y="786063"/>
            <a:ext cx="5625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5452" y="1519848"/>
            <a:ext cx="9737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9934" y="911829"/>
            <a:ext cx="95124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Актуальность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- направленность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определённого комплекса упражнений с мячом на оздоровление детей,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осуществление интеграции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образовательного процесса. </a:t>
            </a:r>
            <a:endParaRPr lang="ru-RU" sz="2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Новизна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-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карт-схем для придумывания упражнений и игр с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мячом с целью повышения самостоятельной двигательной активности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теоретического материала, направленного на формирование здорового образа жизни, знаний о собственном здоровье, создании мотиваций к систематическим занятиям по физической культуре с использованием мяча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04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85474" y="786063"/>
            <a:ext cx="5625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Игры с мячом способствуют: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5452" y="1519848"/>
            <a:ext cx="97375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укреплению здоровья,   гармоничному физическому развитию;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развитию двигательных способностей;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обучению жизненно важным двигательным умениям и навыкам;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приобретению необходимых знаний в области физической культуры и спорта;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воспитанию привычки самостоятельно заниматься физическими упражнениями;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нравственных и волевых качеств.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7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7042" y="208590"/>
            <a:ext cx="6357982" cy="714380"/>
          </a:xfrm>
          <a:prstGeom prst="roundRect">
            <a:avLst/>
          </a:prstGeom>
          <a:ln w="76200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и упражнения с мячом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768" y="2022048"/>
            <a:ext cx="3128212" cy="60885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Развивают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76" y="2100250"/>
            <a:ext cx="2654803" cy="512646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Укрепляют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0382" y="2052899"/>
            <a:ext cx="2472019" cy="683055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Воспитывают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768" y="3696690"/>
            <a:ext cx="2597988" cy="216024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Ловкость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Меткость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Глазомер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Пространственную                        ориентировку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83905" y="3822105"/>
            <a:ext cx="2557518" cy="144016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Выдержку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Взаимопонимание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05934" y="3840706"/>
            <a:ext cx="2290576" cy="1872208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Мышцы плечевого пояса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Мышцы туловища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Мышцы ног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Мелкие мышцы</a:t>
            </a:r>
          </a:p>
        </p:txBody>
      </p:sp>
      <p:sp>
        <p:nvSpPr>
          <p:cNvPr id="11" name="Стрелка вниз 10"/>
          <p:cNvSpPr/>
          <p:nvPr/>
        </p:nvSpPr>
        <p:spPr>
          <a:xfrm rot="1729198">
            <a:off x="3169398" y="1122848"/>
            <a:ext cx="484632" cy="738347"/>
          </a:xfrm>
          <a:prstGeom prst="downArrow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85061" y="1210974"/>
            <a:ext cx="484632" cy="714380"/>
          </a:xfrm>
          <a:prstGeom prst="downArrow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771134" y="2767429"/>
            <a:ext cx="484632" cy="714380"/>
          </a:xfrm>
          <a:prstGeom prst="downArrow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508906" y="2818915"/>
            <a:ext cx="484632" cy="714380"/>
          </a:xfrm>
          <a:prstGeom prst="downArrow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578032" y="2962318"/>
            <a:ext cx="484632" cy="714380"/>
          </a:xfrm>
          <a:prstGeom prst="downArrow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915311">
            <a:off x="8493494" y="1134831"/>
            <a:ext cx="484632" cy="714380"/>
          </a:xfrm>
          <a:prstGeom prst="downArrow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8359" y="962526"/>
            <a:ext cx="10475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каждой возрастной группе имеются мячи  разных размеров – от маленьких (резиновых и теннисных) до больших надувных. 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E09A~1\AppData\Local\Temp\Rar$DI02.087\IMG_070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05463" y="2053158"/>
            <a:ext cx="6981074" cy="386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50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6" descr="20180608_081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5429" y="511781"/>
            <a:ext cx="4233664" cy="2917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7" descr="20181119_141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081046" y="555817"/>
            <a:ext cx="3439001" cy="2951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F:\Развивающая среда\Конкурс физ.уголок\20181119_134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576024" y="2853128"/>
            <a:ext cx="2220055" cy="3802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F:\Развивающая среда\Конкурс физ.уголок\20181119_1352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 flipV="1">
            <a:off x="5592158" y="4063380"/>
            <a:ext cx="473753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12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.depositphotos.com/1007115/4034/v/950/depositphotos_40347419-stock-illustration-winter-sports-icon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media.istockphoto.com/illustrations/soccer-ball-illustration-id1643975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7747" y="724980"/>
            <a:ext cx="8486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Подводящими упражнениями могут служить: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7747" y="1524001"/>
            <a:ext cx="96092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1.Отдельные части изучаемого двигательного действия.</a:t>
            </a:r>
          </a:p>
          <a:p>
            <a:pPr lvl="0" algn="just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2.Имитация изучаемых двигательных действий.</a:t>
            </a:r>
          </a:p>
          <a:p>
            <a:pPr lvl="0" algn="just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3.Непосредственно изучаемое двигательное действие, которое выполняется в облегченных условиях. </a:t>
            </a:r>
          </a:p>
          <a:p>
            <a:pPr lvl="0" algn="just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4.Само изучаемое двигательное действие, выполняемое в замедленном темпе. 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5.При выполнении упражнения в замедленном темпе ребенку легче контролировать свои действия, и он допускает меньше ошибок.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563</Words>
  <Application>Microsoft Office PowerPoint</Application>
  <PresentationFormat>Широкоэкранный</PresentationFormat>
  <Paragraphs>113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Тема Office</vt:lpstr>
      <vt:lpstr>Муниципальное дошкольное автономное некоммерческое образовательное учреждение детский сад №11  МО Кореновский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22</cp:revision>
  <dcterms:created xsi:type="dcterms:W3CDTF">2020-12-05T07:55:16Z</dcterms:created>
  <dcterms:modified xsi:type="dcterms:W3CDTF">2020-12-05T15:12:55Z</dcterms:modified>
</cp:coreProperties>
</file>